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311" r:id="rId4"/>
    <p:sldId id="296" r:id="rId5"/>
    <p:sldId id="297" r:id="rId6"/>
    <p:sldId id="301" r:id="rId7"/>
    <p:sldId id="302" r:id="rId8"/>
    <p:sldId id="309" r:id="rId9"/>
    <p:sldId id="303" r:id="rId10"/>
    <p:sldId id="304" r:id="rId11"/>
    <p:sldId id="316" r:id="rId12"/>
    <p:sldId id="318" r:id="rId13"/>
    <p:sldId id="306" r:id="rId14"/>
    <p:sldId id="307" r:id="rId15"/>
    <p:sldId id="308" r:id="rId16"/>
    <p:sldId id="300" r:id="rId17"/>
    <p:sldId id="299" r:id="rId18"/>
    <p:sldId id="310" r:id="rId19"/>
    <p:sldId id="315" r:id="rId20"/>
    <p:sldId id="313" r:id="rId21"/>
    <p:sldId id="312" r:id="rId22"/>
    <p:sldId id="31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B5DFB3"/>
    <a:srgbClr val="66FF66"/>
    <a:srgbClr val="33CC33"/>
    <a:srgbClr val="CCCC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8757" autoAdjust="0"/>
  </p:normalViewPr>
  <p:slideViewPr>
    <p:cSldViewPr>
      <p:cViewPr varScale="1">
        <p:scale>
          <a:sx n="66" d="100"/>
          <a:sy n="66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E9E9-2B20-4249-8D9D-7BB4EA20F8E6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399C-6DD8-43F0-A600-6330D015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CFC7-7B32-4157-8D0E-AEA9674A2756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539-7C02-48C3-B4EB-F0CF1ED3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9F96-C081-4E14-88A1-9E36C64D688A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25A9-2639-4C76-90EA-AA3BD3961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998F-6EE6-4AE3-A4D5-95F4DDD130AC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459D-6DD6-45F7-B193-6C75E45C6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03EB-505B-4044-85A8-50B96066F6E9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5BCD-8A8C-451F-A6CB-F45FBCFB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8325-7FD4-4CCF-B782-CB87D31BBDE7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394E-217F-4C08-AAA8-7537B88D9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ACCE-6932-474C-9BC9-B7D17D10D629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40B1-5552-41DB-8C66-884F38BC1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7174-88C3-4885-B9E7-AF3F615963D3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051-FF15-4F49-8DE2-4F02A9CD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2540-A2D2-454F-BF8C-90F63F9A1F32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F6D8-6C64-4DF5-AA00-270B3FDA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8226-8B71-466F-B2D7-2979318597DD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7528-6EAB-462C-9E00-09799918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2478-0234-4B2A-9779-316DA1DBF7E8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4D9D-BF72-4E9D-AE3A-82B087E9E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E5D14D-F6B6-4579-9765-B264A46AA6FB}" type="datetimeFigureOut">
              <a:rPr lang="ru-RU"/>
              <a:pPr>
                <a:defRPr/>
              </a:pPr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E6E07-EDD7-460B-A194-9AEF3DD3D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5325.vkontakte.ru/u17218992/-14/x_a66fe23b.jpg" TargetMode="External"/><Relationship Id="rId2" Type="http://schemas.openxmlformats.org/officeDocument/2006/relationships/hyperlink" Target="http://cs948.userapi.com/u31964080/-1/x_172ddf9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zunov-net.ru/wp-content/uploads/2012/09/&#1047;&#1072;&#1103;&#1094;-300x300.jpg" TargetMode="External"/><Relationship Id="rId5" Type="http://schemas.openxmlformats.org/officeDocument/2006/relationships/hyperlink" Target="http://www.faberwall.ru/data/media/6/www.faberwall.ru_-_02576.jpg" TargetMode="External"/><Relationship Id="rId4" Type="http://schemas.openxmlformats.org/officeDocument/2006/relationships/hyperlink" Target="&#1089;&#1072;&#1081;&#1090;&#1072;%20http:/pedsovet.su/load/321-1-0-1456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.all.biz/img/ru/catalog/767956.jpeg" TargetMode="External"/><Relationship Id="rId3" Type="http://schemas.openxmlformats.org/officeDocument/2006/relationships/hyperlink" Target="http://f.izh.biz/wp-content/uploads/2010/06/lyagushka.jpg" TargetMode="External"/><Relationship Id="rId7" Type="http://schemas.openxmlformats.org/officeDocument/2006/relationships/hyperlink" Target="http://img1.liveinternet.ru/images/attach/c/3/75/183/75183511_dog.jpg" TargetMode="External"/><Relationship Id="rId2" Type="http://schemas.openxmlformats.org/officeDocument/2006/relationships/hyperlink" Target="http://www.adagiocat.ru/photo/0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park.ru/uploads34/dogs_46.jpg" TargetMode="External"/><Relationship Id="rId5" Type="http://schemas.openxmlformats.org/officeDocument/2006/relationships/hyperlink" Target="http://www.stfond.ru/images/load/Image/2011/09/medved00709.jpg" TargetMode="External"/><Relationship Id="rId4" Type="http://schemas.openxmlformats.org/officeDocument/2006/relationships/hyperlink" Target="http://dl3.glitter-graphics.net/pub/2050/2050133fwe4skuc84.gif" TargetMode="External"/><Relationship Id="rId9" Type="http://schemas.openxmlformats.org/officeDocument/2006/relationships/hyperlink" Target="http://freelance.ru/img/portfolio/pics/00/03/DA/25249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3toys.ru/kiwi-public-data/Kiwi_Img/215BB-GR.jpg" TargetMode="External"/><Relationship Id="rId2" Type="http://schemas.openxmlformats.org/officeDocument/2006/relationships/hyperlink" Target="http://www.terria.ru/items/861_02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-fotki.yandex.ru/get/3903/marya-foygl.1/0_19578_e29936a9_S" TargetMode="External"/><Relationship Id="rId4" Type="http://schemas.openxmlformats.org/officeDocument/2006/relationships/hyperlink" Target="http://style-o.ru/products_pictures/&#1090;&#1077;&#1090;&#1088;&#1072;&#1076;&#1100;_&#1058;120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09800" y="609600"/>
            <a:ext cx="60198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Тренажёр по русскому языку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2800" dirty="0" smtClean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1828800"/>
            <a:ext cx="5670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solidFill>
                    <a:srgbClr val="009900"/>
                  </a:solidFill>
                  <a:prstDash val="solid"/>
                </a:ln>
                <a:gradFill flip="none" rotWithShape="1">
                  <a:gsLst>
                    <a:gs pos="0">
                      <a:srgbClr val="66FF66">
                        <a:tint val="66000"/>
                        <a:satMod val="160000"/>
                      </a:srgbClr>
                    </a:gs>
                    <a:gs pos="50000">
                      <a:srgbClr val="66FF66">
                        <a:tint val="44500"/>
                        <a:satMod val="160000"/>
                      </a:srgbClr>
                    </a:gs>
                    <a:gs pos="100000">
                      <a:srgbClr val="66FF66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Словарные слова</a:t>
            </a:r>
            <a:endParaRPr lang="ru-RU" sz="5400" b="1" dirty="0">
              <a:ln w="31550" cmpd="sng">
                <a:solidFill>
                  <a:srgbClr val="009900"/>
                </a:solidFill>
                <a:prstDash val="solid"/>
              </a:ln>
              <a:gradFill flip="none" rotWithShape="1">
                <a:gsLst>
                  <a:gs pos="0">
                    <a:srgbClr val="66FF66">
                      <a:tint val="66000"/>
                      <a:satMod val="160000"/>
                    </a:srgbClr>
                  </a:gs>
                  <a:gs pos="50000">
                    <a:srgbClr val="66FF66">
                      <a:tint val="44500"/>
                      <a:satMod val="160000"/>
                    </a:srgbClr>
                  </a:gs>
                  <a:gs pos="100000">
                    <a:srgbClr val="66FF66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533400"/>
            <a:ext cx="3962400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38800" y="32766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038600" y="34290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…нок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46482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00400" y="5334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905000"/>
            <a:ext cx="4267200" cy="31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7543800" y="5410200"/>
            <a:ext cx="838200" cy="762000"/>
          </a:xfrm>
          <a:prstGeom prst="actionButtonRetur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0"/>
            <a:ext cx="5410200" cy="14017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858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№2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Вставь пропущенные буквы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05740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962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533400"/>
            <a:ext cx="4191000" cy="3143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48200" y="3657600"/>
            <a:ext cx="3886200" cy="1295400"/>
          </a:xfrm>
        </p:spPr>
        <p:txBody>
          <a:bodyPr/>
          <a:lstStyle/>
          <a:p>
            <a:pPr eaLnBrk="1" hangingPunct="1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льбом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391400" y="5638800"/>
            <a:ext cx="8382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209800" y="51054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343400" y="51054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76800" y="35052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609600"/>
            <a:ext cx="4343400" cy="21435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6482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 Box 1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00400" y="2971800"/>
            <a:ext cx="129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76800" y="29718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895600" y="3124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к…р…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ндаш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609600"/>
            <a:ext cx="3062411" cy="2590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6858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pic>
        <p:nvPicPr>
          <p:cNvPr id="8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290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6482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86200" y="3124200"/>
            <a:ext cx="4800600" cy="1143000"/>
          </a:xfrm>
        </p:spPr>
        <p:txBody>
          <a:bodyPr/>
          <a:lstStyle/>
          <a:p>
            <a:pPr eaLnBrk="1" hangingPunct="1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п…нал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486400" y="29718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609600"/>
            <a:ext cx="2514600" cy="31159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886200" y="3276600"/>
            <a:ext cx="441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ртфель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495800" y="31242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2819400" cy="33866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5720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05200" y="3200400"/>
            <a:ext cx="5334000" cy="1143000"/>
          </a:xfrm>
        </p:spPr>
        <p:txBody>
          <a:bodyPr/>
          <a:lstStyle/>
          <a:p>
            <a:pPr eaLnBrk="1" hangingPunct="1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т…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традь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53000" y="30480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905000"/>
            <a:ext cx="4267200" cy="31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486400"/>
            <a:ext cx="914400" cy="762000"/>
          </a:xfrm>
          <a:prstGeom prst="actionButtonHome">
            <a:avLst/>
          </a:prstGeom>
          <a:solidFill>
            <a:srgbClr val="00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209800" y="990600"/>
            <a:ext cx="4572000" cy="838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Ошибка!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962400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Попробуй еще 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раз!</a:t>
            </a:r>
            <a:endParaRPr lang="ru-RU" sz="5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543800" y="5410200"/>
            <a:ext cx="762000" cy="685800"/>
          </a:xfrm>
          <a:prstGeom prst="actionButtonReturn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C:\Documents and Settings\UserXP\Рабочий стол\Надо подумать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286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>
            <a:hlinkClick r:id="rId2" action="ppaction://hlinksldjump"/>
          </p:cNvPr>
          <p:cNvSpPr/>
          <p:nvPr/>
        </p:nvSpPr>
        <p:spPr>
          <a:xfrm>
            <a:off x="1219200" y="1143000"/>
            <a:ext cx="7010400" cy="1447800"/>
          </a:xfrm>
          <a:prstGeom prst="round2DiagRect">
            <a:avLst/>
          </a:prstGeom>
          <a:solidFill>
            <a:srgbClr val="B5DFB3">
              <a:alpha val="58039"/>
            </a:srgb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Тема 1: «Животные»</a:t>
            </a:r>
            <a:endParaRPr lang="ru-RU" sz="5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rId3" action="ppaction://hlinksldjump"/>
          </p:cNvPr>
          <p:cNvSpPr/>
          <p:nvPr/>
        </p:nvSpPr>
        <p:spPr>
          <a:xfrm>
            <a:off x="1143000" y="3124200"/>
            <a:ext cx="7162800" cy="1828800"/>
          </a:xfrm>
          <a:prstGeom prst="round2DiagRect">
            <a:avLst/>
          </a:prstGeom>
          <a:solidFill>
            <a:srgbClr val="B5DFB3">
              <a:alpha val="58039"/>
            </a:srgb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Тема 2: «Школьные принадлежности»</a:t>
            </a:r>
            <a:endParaRPr lang="ru-RU" sz="5400" dirty="0"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9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http://cs948.userapi.com/u31964080/-1/x_172ddf9b.jpg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смайл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смайл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438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http://cs5325.vkontakte.ru/u17218992/-14/x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a66fe23b.jpg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895600"/>
            <a:ext cx="485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шаблон презентации скачан с сайта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352800"/>
            <a:ext cx="4907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http://pedsovet.su/load/321-1-0-14568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38200" y="3810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838200" y="4191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http://www.faberwall.ru/data/media/6/www.faberwall.ru_-_02576.jpg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4876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838200" y="51816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http://grizunov-net.ru/wp-content/uploads/2012/09/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/>
              </a:rPr>
              <a:t>Заяц-300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x300.jpg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кошка</a:t>
            </a:r>
          </a:p>
        </p:txBody>
      </p:sp>
      <p:sp>
        <p:nvSpPr>
          <p:cNvPr id="6" name="Прямоугольник 9">
            <a:hlinkClick r:id="rId2"/>
          </p:cNvPr>
          <p:cNvSpPr>
            <a:spLocks noChangeArrowheads="1"/>
          </p:cNvSpPr>
          <p:nvPr/>
        </p:nvSpPr>
        <p:spPr bwMode="auto">
          <a:xfrm>
            <a:off x="2057400" y="4572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http://www.adagiocat.ru/photo/003.jpg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914400" y="762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914400" y="11430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http://f.izh.biz/wp-content/uploads/2010/06/lyagushka.jpg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5791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http://dl3.glitter-graphics.net/pub/2050/2050133fwe4skuc84.gif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838200" y="54102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аплодисменты анимация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914400" y="1524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914400" y="1905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http://www.stfond.ru/images/load/Image/2011/09/medved00709.jpg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914400" y="2667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981200" y="26670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http://www.webpark.ru/uploads34/dogs_46.jpg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14400" y="3048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914400" y="3429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7"/>
              </a:rPr>
              <a:t>http://img1.liveinternet.ru/images/attach/c/3/75/183/75183511_dog.jpg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4400" y="4267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2057400" y="42672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8"/>
              </a:rPr>
              <a:t>http://www.ru.all.biz/img/ru/catalog/767956.jpeg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47244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914400" y="5105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9"/>
              </a:rPr>
              <a:t>http://freelance.ru/img/portfolio/pics/00/03/DA/252497.jpg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457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21"/>
          <p:cNvSpPr>
            <a:spLocks noChangeArrowheads="1"/>
          </p:cNvSpPr>
          <p:nvPr/>
        </p:nvSpPr>
        <p:spPr bwMode="auto">
          <a:xfrm>
            <a:off x="1905000" y="4572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http://www.terria.ru/items/861_026.jpg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38200" y="9144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портфель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838200" y="12954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http://www.v3toys.ru/kiwi-public-data/Kiwi_Img/215BB-GR.jpg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838200" y="20574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тетрадь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914400" y="24384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http://style-o.ru/products_pictures/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/>
              </a:rPr>
              <a:t>тетрадь_Т1203.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3429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http://img-fotki.yandex.ru/get/3903/marya-foygl.1/0_19578_e29936a9_S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914400" y="28956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«надо подумать»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0"/>
            <a:ext cx="5410200" cy="14017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№1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Вставь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пропущенные буквы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90500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200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86200" y="3429000"/>
            <a:ext cx="4191000" cy="1143000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в…р…бей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3759200" cy="2819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981200" y="5181600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00400" y="556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36866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4419600" y="51816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495800" y="32766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867400" y="32766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533400"/>
            <a:ext cx="3200400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733800" y="3429000"/>
            <a:ext cx="4419600" cy="1143000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за…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057400" y="5029200"/>
            <a:ext cx="1066800" cy="10668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5486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11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4495800" y="50292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638800" y="32766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57200"/>
            <a:ext cx="3048000" cy="36285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733800" y="3505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057400" y="5105400"/>
            <a:ext cx="1143000" cy="11430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err="1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52800" y="5486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35843" name="Picture 3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1600200"/>
            <a:ext cx="1359776" cy="137160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4572000" y="5105400"/>
            <a:ext cx="1066800" cy="10668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257800" y="33528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85800"/>
            <a:ext cx="4059695" cy="3124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43800" y="5638800"/>
            <a:ext cx="6858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191000" y="36576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гушка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981200" y="5257800"/>
            <a:ext cx="914400" cy="9144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1800" y="556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9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4038600" y="51816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019800" y="51816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29200" y="556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53000" y="35052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533400"/>
            <a:ext cx="3962400" cy="27652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4200" y="3200400"/>
            <a:ext cx="5562600" cy="1143000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м…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дведь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057400" y="5029200"/>
            <a:ext cx="914400" cy="9144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04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8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4196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800600" y="30480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ransition advClick="0" advTm="3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76600" y="29718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с…бака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105400" y="2819400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29000" y="525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533400"/>
            <a:ext cx="3352800" cy="28990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467600" y="5638800"/>
            <a:ext cx="762000" cy="609600"/>
          </a:xfrm>
          <a:prstGeom prst="actionButtonForwardNex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22098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 anchorCtr="1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143000"/>
            <a:ext cx="1447800" cy="1460390"/>
          </a:xfrm>
          <a:prstGeom prst="rect">
            <a:avLst/>
          </a:prstGeom>
          <a:noFill/>
        </p:spPr>
      </p:pic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4724400" y="4953000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195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Тренажёр по русскому языку 1 класс</vt:lpstr>
      <vt:lpstr>Тема 1: «Животные»</vt:lpstr>
      <vt:lpstr>Тема №1  Вставь пропущенные буквы</vt:lpstr>
      <vt:lpstr>в…р…бей</vt:lpstr>
      <vt:lpstr>за…ц</vt:lpstr>
      <vt:lpstr>Презентация PowerPoint</vt:lpstr>
      <vt:lpstr>Презентация PowerPoint</vt:lpstr>
      <vt:lpstr>м…дведь</vt:lpstr>
      <vt:lpstr>с…бака</vt:lpstr>
      <vt:lpstr>Презентация PowerPoint</vt:lpstr>
      <vt:lpstr>Молодец!</vt:lpstr>
      <vt:lpstr>Тема №2 Вставь пропущенные буквы</vt:lpstr>
      <vt:lpstr>Презентация PowerPoint</vt:lpstr>
      <vt:lpstr>а</vt:lpstr>
      <vt:lpstr>п…нал</vt:lpstr>
      <vt:lpstr>Презентация PowerPoint</vt:lpstr>
      <vt:lpstr>т…традь</vt:lpstr>
      <vt:lpstr>Молодец!</vt:lpstr>
      <vt:lpstr>Презентация PowerPoint</vt:lpstr>
      <vt:lpstr>Использованные источники:</vt:lpstr>
      <vt:lpstr>кошка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Александр Костенко</cp:lastModifiedBy>
  <cp:revision>58</cp:revision>
  <cp:lastPrinted>1601-01-01T00:00:00Z</cp:lastPrinted>
  <dcterms:created xsi:type="dcterms:W3CDTF">1601-01-01T00:00:00Z</dcterms:created>
  <dcterms:modified xsi:type="dcterms:W3CDTF">2017-08-28T17:18:58Z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